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 Bold" charset="1" panose="020B08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16" Target="../media/image6.png" Type="http://schemas.openxmlformats.org/officeDocument/2006/relationships/image"/><Relationship Id="rId17" Target="../media/image2.png" Type="http://schemas.openxmlformats.org/officeDocument/2006/relationships/image"/><Relationship Id="rId18" Target="../media/image8.png" Type="http://schemas.openxmlformats.org/officeDocument/2006/relationships/image"/><Relationship Id="rId19" Target="../media/image9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822" y="8554716"/>
            <a:ext cx="17726546" cy="975036"/>
            <a:chOff x="0" y="0"/>
            <a:chExt cx="3336530" cy="183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6530" cy="183523"/>
            </a:xfrm>
            <a:custGeom>
              <a:avLst/>
              <a:gdLst/>
              <a:ahLst/>
              <a:cxnLst/>
              <a:rect r="r" b="b" t="t" l="l"/>
              <a:pathLst>
                <a:path h="183523" w="3336530">
                  <a:moveTo>
                    <a:pt x="22274" y="0"/>
                  </a:moveTo>
                  <a:lnTo>
                    <a:pt x="3314256" y="0"/>
                  </a:lnTo>
                  <a:cubicBezTo>
                    <a:pt x="3326557" y="0"/>
                    <a:pt x="3336530" y="9972"/>
                    <a:pt x="3336530" y="22274"/>
                  </a:cubicBezTo>
                  <a:lnTo>
                    <a:pt x="3336530" y="161250"/>
                  </a:lnTo>
                  <a:cubicBezTo>
                    <a:pt x="3336530" y="167157"/>
                    <a:pt x="3334183" y="172822"/>
                    <a:pt x="3330006" y="177000"/>
                  </a:cubicBezTo>
                  <a:cubicBezTo>
                    <a:pt x="3325829" y="181177"/>
                    <a:pt x="3320163" y="183523"/>
                    <a:pt x="3314256" y="183523"/>
                  </a:cubicBezTo>
                  <a:lnTo>
                    <a:pt x="22274" y="183523"/>
                  </a:lnTo>
                  <a:cubicBezTo>
                    <a:pt x="9972" y="183523"/>
                    <a:pt x="0" y="173551"/>
                    <a:pt x="0" y="161250"/>
                  </a:cubicBezTo>
                  <a:lnTo>
                    <a:pt x="0" y="22274"/>
                  </a:lnTo>
                  <a:cubicBezTo>
                    <a:pt x="0" y="9972"/>
                    <a:pt x="9972" y="0"/>
                    <a:pt x="222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336530" cy="250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20273" y="0"/>
            <a:ext cx="7504960" cy="1303133"/>
            <a:chOff x="0" y="0"/>
            <a:chExt cx="3510787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10787" cy="609600"/>
            </a:xfrm>
            <a:custGeom>
              <a:avLst/>
              <a:gdLst/>
              <a:ahLst/>
              <a:cxnLst/>
              <a:rect r="r" b="b" t="t" l="l"/>
              <a:pathLst>
                <a:path h="609600" w="3510787">
                  <a:moveTo>
                    <a:pt x="203200" y="0"/>
                  </a:moveTo>
                  <a:lnTo>
                    <a:pt x="3510787" y="0"/>
                  </a:lnTo>
                  <a:lnTo>
                    <a:pt x="330758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330758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9329" y="1798115"/>
            <a:ext cx="2343060" cy="1845227"/>
          </a:xfrm>
          <a:custGeom>
            <a:avLst/>
            <a:gdLst/>
            <a:ahLst/>
            <a:cxnLst/>
            <a:rect r="r" b="b" t="t" l="l"/>
            <a:pathLst>
              <a:path h="1845227" w="2343060">
                <a:moveTo>
                  <a:pt x="0" y="0"/>
                </a:moveTo>
                <a:lnTo>
                  <a:pt x="2343059" y="0"/>
                </a:lnTo>
                <a:lnTo>
                  <a:pt x="2343059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36935" y="1798115"/>
            <a:ext cx="2317262" cy="1845227"/>
          </a:xfrm>
          <a:custGeom>
            <a:avLst/>
            <a:gdLst/>
            <a:ahLst/>
            <a:cxnLst/>
            <a:rect r="r" b="b" t="t" l="l"/>
            <a:pathLst>
              <a:path h="1845227" w="2317262">
                <a:moveTo>
                  <a:pt x="0" y="0"/>
                </a:moveTo>
                <a:lnTo>
                  <a:pt x="2317261" y="0"/>
                </a:lnTo>
                <a:lnTo>
                  <a:pt x="2317261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06621" y="1798115"/>
            <a:ext cx="2298534" cy="1845227"/>
          </a:xfrm>
          <a:custGeom>
            <a:avLst/>
            <a:gdLst/>
            <a:ahLst/>
            <a:cxnLst/>
            <a:rect r="r" b="b" t="t" l="l"/>
            <a:pathLst>
              <a:path h="1845227" w="2298534">
                <a:moveTo>
                  <a:pt x="0" y="0"/>
                </a:moveTo>
                <a:lnTo>
                  <a:pt x="2298535" y="0"/>
                </a:lnTo>
                <a:lnTo>
                  <a:pt x="2298535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57581" y="1798115"/>
            <a:ext cx="2299925" cy="1845227"/>
          </a:xfrm>
          <a:custGeom>
            <a:avLst/>
            <a:gdLst/>
            <a:ahLst/>
            <a:cxnLst/>
            <a:rect r="r" b="b" t="t" l="l"/>
            <a:pathLst>
              <a:path h="1845227" w="2299925">
                <a:moveTo>
                  <a:pt x="0" y="0"/>
                </a:moveTo>
                <a:lnTo>
                  <a:pt x="2299924" y="0"/>
                </a:lnTo>
                <a:lnTo>
                  <a:pt x="2299924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09930" y="1798115"/>
            <a:ext cx="2286593" cy="1845227"/>
          </a:xfrm>
          <a:custGeom>
            <a:avLst/>
            <a:gdLst/>
            <a:ahLst/>
            <a:cxnLst/>
            <a:rect r="r" b="b" t="t" l="l"/>
            <a:pathLst>
              <a:path h="1845227" w="2286593">
                <a:moveTo>
                  <a:pt x="0" y="0"/>
                </a:moveTo>
                <a:lnTo>
                  <a:pt x="2286593" y="0"/>
                </a:lnTo>
                <a:lnTo>
                  <a:pt x="2286593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48948" y="1798115"/>
            <a:ext cx="2334777" cy="1845227"/>
          </a:xfrm>
          <a:custGeom>
            <a:avLst/>
            <a:gdLst/>
            <a:ahLst/>
            <a:cxnLst/>
            <a:rect r="r" b="b" t="t" l="l"/>
            <a:pathLst>
              <a:path h="1845227" w="2334777">
                <a:moveTo>
                  <a:pt x="0" y="0"/>
                </a:moveTo>
                <a:lnTo>
                  <a:pt x="2334777" y="0"/>
                </a:lnTo>
                <a:lnTo>
                  <a:pt x="2334777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9329" y="3946956"/>
            <a:ext cx="2343060" cy="1885346"/>
          </a:xfrm>
          <a:custGeom>
            <a:avLst/>
            <a:gdLst/>
            <a:ahLst/>
            <a:cxnLst/>
            <a:rect r="r" b="b" t="t" l="l"/>
            <a:pathLst>
              <a:path h="1885346" w="2343060">
                <a:moveTo>
                  <a:pt x="0" y="0"/>
                </a:moveTo>
                <a:lnTo>
                  <a:pt x="2343059" y="0"/>
                </a:lnTo>
                <a:lnTo>
                  <a:pt x="2343059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36935" y="3946956"/>
            <a:ext cx="2317262" cy="1885346"/>
          </a:xfrm>
          <a:custGeom>
            <a:avLst/>
            <a:gdLst/>
            <a:ahLst/>
            <a:cxnLst/>
            <a:rect r="r" b="b" t="t" l="l"/>
            <a:pathLst>
              <a:path h="1885346" w="2317262">
                <a:moveTo>
                  <a:pt x="0" y="0"/>
                </a:moveTo>
                <a:lnTo>
                  <a:pt x="2317261" y="0"/>
                </a:lnTo>
                <a:lnTo>
                  <a:pt x="2317261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85" r="0" b="-68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06621" y="3946956"/>
            <a:ext cx="2298534" cy="1885346"/>
          </a:xfrm>
          <a:custGeom>
            <a:avLst/>
            <a:gdLst/>
            <a:ahLst/>
            <a:cxnLst/>
            <a:rect r="r" b="b" t="t" l="l"/>
            <a:pathLst>
              <a:path h="1885346" w="2298534">
                <a:moveTo>
                  <a:pt x="0" y="0"/>
                </a:moveTo>
                <a:lnTo>
                  <a:pt x="2298535" y="0"/>
                </a:lnTo>
                <a:lnTo>
                  <a:pt x="2298535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1" t="0" r="-191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57581" y="3946956"/>
            <a:ext cx="2299925" cy="1885346"/>
          </a:xfrm>
          <a:custGeom>
            <a:avLst/>
            <a:gdLst/>
            <a:ahLst/>
            <a:cxnLst/>
            <a:rect r="r" b="b" t="t" l="l"/>
            <a:pathLst>
              <a:path h="1885346" w="2299925">
                <a:moveTo>
                  <a:pt x="0" y="0"/>
                </a:moveTo>
                <a:lnTo>
                  <a:pt x="2299924" y="0"/>
                </a:lnTo>
                <a:lnTo>
                  <a:pt x="2299924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14" t="0" r="-211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09930" y="3946956"/>
            <a:ext cx="2286593" cy="1885346"/>
          </a:xfrm>
          <a:custGeom>
            <a:avLst/>
            <a:gdLst/>
            <a:ahLst/>
            <a:cxnLst/>
            <a:rect r="r" b="b" t="t" l="l"/>
            <a:pathLst>
              <a:path h="1885346" w="2286593">
                <a:moveTo>
                  <a:pt x="0" y="0"/>
                </a:moveTo>
                <a:lnTo>
                  <a:pt x="2286593" y="0"/>
                </a:lnTo>
                <a:lnTo>
                  <a:pt x="2286593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284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48948" y="3946956"/>
            <a:ext cx="2334777" cy="1893613"/>
          </a:xfrm>
          <a:custGeom>
            <a:avLst/>
            <a:gdLst/>
            <a:ahLst/>
            <a:cxnLst/>
            <a:rect r="r" b="b" t="t" l="l"/>
            <a:pathLst>
              <a:path h="1893613" w="2334777">
                <a:moveTo>
                  <a:pt x="0" y="0"/>
                </a:moveTo>
                <a:lnTo>
                  <a:pt x="2334777" y="0"/>
                </a:lnTo>
                <a:lnTo>
                  <a:pt x="2334777" y="1893613"/>
                </a:lnTo>
                <a:lnTo>
                  <a:pt x="0" y="1893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9329" y="6155164"/>
            <a:ext cx="2343060" cy="1885605"/>
          </a:xfrm>
          <a:custGeom>
            <a:avLst/>
            <a:gdLst/>
            <a:ahLst/>
            <a:cxnLst/>
            <a:rect r="r" b="b" t="t" l="l"/>
            <a:pathLst>
              <a:path h="1885605" w="2343060">
                <a:moveTo>
                  <a:pt x="0" y="0"/>
                </a:moveTo>
                <a:lnTo>
                  <a:pt x="2343059" y="0"/>
                </a:lnTo>
                <a:lnTo>
                  <a:pt x="2343059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936935" y="6155164"/>
            <a:ext cx="2351460" cy="1885605"/>
          </a:xfrm>
          <a:custGeom>
            <a:avLst/>
            <a:gdLst/>
            <a:ahLst/>
            <a:cxnLst/>
            <a:rect r="r" b="b" t="t" l="l"/>
            <a:pathLst>
              <a:path h="1885605" w="2351460">
                <a:moveTo>
                  <a:pt x="0" y="0"/>
                </a:moveTo>
                <a:lnTo>
                  <a:pt x="2351460" y="0"/>
                </a:lnTo>
                <a:lnTo>
                  <a:pt x="2351460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640820" y="6155164"/>
            <a:ext cx="2264336" cy="1885605"/>
          </a:xfrm>
          <a:custGeom>
            <a:avLst/>
            <a:gdLst/>
            <a:ahLst/>
            <a:cxnLst/>
            <a:rect r="r" b="b" t="t" l="l"/>
            <a:pathLst>
              <a:path h="1885605" w="2264336">
                <a:moveTo>
                  <a:pt x="0" y="0"/>
                </a:moveTo>
                <a:lnTo>
                  <a:pt x="2264336" y="0"/>
                </a:lnTo>
                <a:lnTo>
                  <a:pt x="2264336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3969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57581" y="6145369"/>
            <a:ext cx="2362302" cy="1895400"/>
          </a:xfrm>
          <a:custGeom>
            <a:avLst/>
            <a:gdLst/>
            <a:ahLst/>
            <a:cxnLst/>
            <a:rect r="r" b="b" t="t" l="l"/>
            <a:pathLst>
              <a:path h="1895400" w="2362302">
                <a:moveTo>
                  <a:pt x="0" y="0"/>
                </a:moveTo>
                <a:lnTo>
                  <a:pt x="2362302" y="0"/>
                </a:lnTo>
                <a:lnTo>
                  <a:pt x="2362302" y="1895400"/>
                </a:lnTo>
                <a:lnTo>
                  <a:pt x="0" y="18954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09930" y="6155164"/>
            <a:ext cx="2286593" cy="1885605"/>
          </a:xfrm>
          <a:custGeom>
            <a:avLst/>
            <a:gdLst/>
            <a:ahLst/>
            <a:cxnLst/>
            <a:rect r="r" b="b" t="t" l="l"/>
            <a:pathLst>
              <a:path h="1885605" w="2286593">
                <a:moveTo>
                  <a:pt x="0" y="0"/>
                </a:moveTo>
                <a:lnTo>
                  <a:pt x="2286593" y="0"/>
                </a:lnTo>
                <a:lnTo>
                  <a:pt x="2286593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3262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82273" y="6145369"/>
            <a:ext cx="2401452" cy="1914365"/>
          </a:xfrm>
          <a:custGeom>
            <a:avLst/>
            <a:gdLst/>
            <a:ahLst/>
            <a:cxnLst/>
            <a:rect r="r" b="b" t="t" l="l"/>
            <a:pathLst>
              <a:path h="1914365" w="2401452">
                <a:moveTo>
                  <a:pt x="0" y="0"/>
                </a:moveTo>
                <a:lnTo>
                  <a:pt x="2401452" y="0"/>
                </a:lnTo>
                <a:lnTo>
                  <a:pt x="2401452" y="1914365"/>
                </a:lnTo>
                <a:lnTo>
                  <a:pt x="0" y="1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-835518" y="366825"/>
            <a:ext cx="17217012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Output of +500 images from Ai image generator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C1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8"/>
            <a:ext cx="10224231" cy="10224231"/>
          </a:xfrm>
          <a:custGeom>
            <a:avLst/>
            <a:gdLst/>
            <a:ahLst/>
            <a:cxnLst/>
            <a:rect r="r" b="b" t="t" l="l"/>
            <a:pathLst>
              <a:path h="10224231" w="10224231">
                <a:moveTo>
                  <a:pt x="0" y="0"/>
                </a:moveTo>
                <a:lnTo>
                  <a:pt x="10224231" y="0"/>
                </a:lnTo>
                <a:lnTo>
                  <a:pt x="10224231" y="10224231"/>
                </a:lnTo>
                <a:lnTo>
                  <a:pt x="0" y="1022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4231" y="7628"/>
            <a:ext cx="10347983" cy="1273067"/>
          </a:xfrm>
          <a:custGeom>
            <a:avLst/>
            <a:gdLst/>
            <a:ahLst/>
            <a:cxnLst/>
            <a:rect r="r" b="b" t="t" l="l"/>
            <a:pathLst>
              <a:path h="1273067" w="10347983">
                <a:moveTo>
                  <a:pt x="0" y="0"/>
                </a:moveTo>
                <a:lnTo>
                  <a:pt x="10347983" y="0"/>
                </a:lnTo>
                <a:lnTo>
                  <a:pt x="10347983" y="1273067"/>
                </a:lnTo>
                <a:lnTo>
                  <a:pt x="0" y="1273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61" r="-2331" b="-5057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4231" y="1280695"/>
            <a:ext cx="10347983" cy="1315066"/>
          </a:xfrm>
          <a:custGeom>
            <a:avLst/>
            <a:gdLst/>
            <a:ahLst/>
            <a:cxnLst/>
            <a:rect r="r" b="b" t="t" l="l"/>
            <a:pathLst>
              <a:path h="1315066" w="10347983">
                <a:moveTo>
                  <a:pt x="0" y="0"/>
                </a:moveTo>
                <a:lnTo>
                  <a:pt x="10347983" y="0"/>
                </a:lnTo>
                <a:lnTo>
                  <a:pt x="10347983" y="1315066"/>
                </a:lnTo>
                <a:lnTo>
                  <a:pt x="0" y="1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3180" r="-2331" b="-3890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24231" y="2511596"/>
            <a:ext cx="10347983" cy="1387755"/>
          </a:xfrm>
          <a:custGeom>
            <a:avLst/>
            <a:gdLst/>
            <a:ahLst/>
            <a:cxnLst/>
            <a:rect r="r" b="b" t="t" l="l"/>
            <a:pathLst>
              <a:path h="1387755" w="10347983">
                <a:moveTo>
                  <a:pt x="0" y="0"/>
                </a:moveTo>
                <a:lnTo>
                  <a:pt x="10347983" y="0"/>
                </a:lnTo>
                <a:lnTo>
                  <a:pt x="10347983" y="1387755"/>
                </a:lnTo>
                <a:lnTo>
                  <a:pt x="0" y="138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748" r="-2331" b="-2724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24231" y="3788446"/>
            <a:ext cx="10533501" cy="3762333"/>
          </a:xfrm>
          <a:custGeom>
            <a:avLst/>
            <a:gdLst/>
            <a:ahLst/>
            <a:cxnLst/>
            <a:rect r="r" b="b" t="t" l="l"/>
            <a:pathLst>
              <a:path h="3762333" w="10533501">
                <a:moveTo>
                  <a:pt x="0" y="0"/>
                </a:moveTo>
                <a:lnTo>
                  <a:pt x="10533501" y="0"/>
                </a:lnTo>
                <a:lnTo>
                  <a:pt x="10533501" y="3762333"/>
                </a:lnTo>
                <a:lnTo>
                  <a:pt x="0" y="376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5180" r="0" b="-53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8407" y="7550779"/>
            <a:ext cx="10319632" cy="2736221"/>
          </a:xfrm>
          <a:custGeom>
            <a:avLst/>
            <a:gdLst/>
            <a:ahLst/>
            <a:cxnLst/>
            <a:rect r="r" b="b" t="t" l="l"/>
            <a:pathLst>
              <a:path h="2736221" w="10319632">
                <a:moveTo>
                  <a:pt x="0" y="0"/>
                </a:moveTo>
                <a:lnTo>
                  <a:pt x="10319631" y="0"/>
                </a:lnTo>
                <a:lnTo>
                  <a:pt x="10319631" y="2736221"/>
                </a:lnTo>
                <a:lnTo>
                  <a:pt x="0" y="2736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297" r="-2331" b="-3954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305" y="6856139"/>
            <a:ext cx="2017926" cy="2049088"/>
          </a:xfrm>
          <a:custGeom>
            <a:avLst/>
            <a:gdLst/>
            <a:ahLst/>
            <a:cxnLst/>
            <a:rect r="r" b="b" t="t" l="l"/>
            <a:pathLst>
              <a:path h="2049088" w="2017926">
                <a:moveTo>
                  <a:pt x="0" y="0"/>
                </a:moveTo>
                <a:lnTo>
                  <a:pt x="2017926" y="0"/>
                </a:lnTo>
                <a:lnTo>
                  <a:pt x="2017926" y="2049088"/>
                </a:lnTo>
                <a:lnTo>
                  <a:pt x="0" y="204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3" t="-2409" r="-1500" b="-31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6231" y="4870151"/>
            <a:ext cx="1982663" cy="4035076"/>
          </a:xfrm>
          <a:custGeom>
            <a:avLst/>
            <a:gdLst/>
            <a:ahLst/>
            <a:cxnLst/>
            <a:rect r="r" b="b" t="t" l="l"/>
            <a:pathLst>
              <a:path h="4035076" w="1982663">
                <a:moveTo>
                  <a:pt x="0" y="0"/>
                </a:moveTo>
                <a:lnTo>
                  <a:pt x="1982663" y="0"/>
                </a:lnTo>
                <a:lnTo>
                  <a:pt x="1982663" y="4035076"/>
                </a:lnTo>
                <a:lnTo>
                  <a:pt x="0" y="4035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6" t="-1181" r="-4000" b="-19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305" y="4858250"/>
            <a:ext cx="2016725" cy="2014082"/>
          </a:xfrm>
          <a:custGeom>
            <a:avLst/>
            <a:gdLst/>
            <a:ahLst/>
            <a:cxnLst/>
            <a:rect r="r" b="b" t="t" l="l"/>
            <a:pathLst>
              <a:path h="2014082" w="2016725">
                <a:moveTo>
                  <a:pt x="0" y="0"/>
                </a:moveTo>
                <a:lnTo>
                  <a:pt x="2016724" y="0"/>
                </a:lnTo>
                <a:lnTo>
                  <a:pt x="2016724" y="2014081"/>
                </a:lnTo>
                <a:lnTo>
                  <a:pt x="0" y="2014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8" t="-5559" r="-6231" b="-625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68004" y="4869900"/>
            <a:ext cx="2009846" cy="2095317"/>
          </a:xfrm>
          <a:custGeom>
            <a:avLst/>
            <a:gdLst/>
            <a:ahLst/>
            <a:cxnLst/>
            <a:rect r="r" b="b" t="t" l="l"/>
            <a:pathLst>
              <a:path h="2095317" w="2009846">
                <a:moveTo>
                  <a:pt x="0" y="0"/>
                </a:moveTo>
                <a:lnTo>
                  <a:pt x="2009846" y="0"/>
                </a:lnTo>
                <a:lnTo>
                  <a:pt x="2009846" y="2095317"/>
                </a:lnTo>
                <a:lnTo>
                  <a:pt x="0" y="2095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47" t="-3385" r="-4004" b="-219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7850" y="4869900"/>
            <a:ext cx="1996477" cy="2009114"/>
          </a:xfrm>
          <a:custGeom>
            <a:avLst/>
            <a:gdLst/>
            <a:ahLst/>
            <a:cxnLst/>
            <a:rect r="r" b="b" t="t" l="l"/>
            <a:pathLst>
              <a:path h="2009114" w="1996477">
                <a:moveTo>
                  <a:pt x="0" y="0"/>
                </a:moveTo>
                <a:lnTo>
                  <a:pt x="1996477" y="0"/>
                </a:lnTo>
                <a:lnTo>
                  <a:pt x="1996477" y="2009113"/>
                </a:lnTo>
                <a:lnTo>
                  <a:pt x="0" y="2009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31" t="-4761" r="-5062" b="-34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8004" y="6888766"/>
            <a:ext cx="2030098" cy="2016461"/>
          </a:xfrm>
          <a:custGeom>
            <a:avLst/>
            <a:gdLst/>
            <a:ahLst/>
            <a:cxnLst/>
            <a:rect r="r" b="b" t="t" l="l"/>
            <a:pathLst>
              <a:path h="2016461" w="2030098">
                <a:moveTo>
                  <a:pt x="0" y="0"/>
                </a:moveTo>
                <a:lnTo>
                  <a:pt x="2030099" y="0"/>
                </a:lnTo>
                <a:lnTo>
                  <a:pt x="2030099" y="2016461"/>
                </a:lnTo>
                <a:lnTo>
                  <a:pt x="0" y="2016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40" t="-4014" r="-2879" b="-32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06765" y="6891311"/>
            <a:ext cx="1963515" cy="2013917"/>
          </a:xfrm>
          <a:custGeom>
            <a:avLst/>
            <a:gdLst/>
            <a:ahLst/>
            <a:cxnLst/>
            <a:rect r="r" b="b" t="t" l="l"/>
            <a:pathLst>
              <a:path h="2013917" w="1963515">
                <a:moveTo>
                  <a:pt x="0" y="0"/>
                </a:moveTo>
                <a:lnTo>
                  <a:pt x="1963515" y="0"/>
                </a:lnTo>
                <a:lnTo>
                  <a:pt x="1963515" y="2013916"/>
                </a:lnTo>
                <a:lnTo>
                  <a:pt x="0" y="2013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229" t="-4049" r="-5169" b="-41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60102" y="4851577"/>
            <a:ext cx="2059424" cy="4072795"/>
          </a:xfrm>
          <a:custGeom>
            <a:avLst/>
            <a:gdLst/>
            <a:ahLst/>
            <a:cxnLst/>
            <a:rect r="r" b="b" t="t" l="l"/>
            <a:pathLst>
              <a:path h="4072795" w="2059424">
                <a:moveTo>
                  <a:pt x="0" y="0"/>
                </a:moveTo>
                <a:lnTo>
                  <a:pt x="2059424" y="0"/>
                </a:lnTo>
                <a:lnTo>
                  <a:pt x="2059424" y="4072795"/>
                </a:lnTo>
                <a:lnTo>
                  <a:pt x="0" y="407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33" t="-3023" r="-3550" b="-5487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12006" y="4858660"/>
            <a:ext cx="2019957" cy="2029314"/>
          </a:xfrm>
          <a:custGeom>
            <a:avLst/>
            <a:gdLst/>
            <a:ahLst/>
            <a:cxnLst/>
            <a:rect r="r" b="b" t="t" l="l"/>
            <a:pathLst>
              <a:path h="2029314" w="2019957">
                <a:moveTo>
                  <a:pt x="0" y="0"/>
                </a:moveTo>
                <a:lnTo>
                  <a:pt x="2019957" y="0"/>
                </a:lnTo>
                <a:lnTo>
                  <a:pt x="2019957" y="2029314"/>
                </a:lnTo>
                <a:lnTo>
                  <a:pt x="0" y="20293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69" t="-6083" r="-6314" b="-362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16857" y="6880408"/>
            <a:ext cx="2002356" cy="2043964"/>
          </a:xfrm>
          <a:custGeom>
            <a:avLst/>
            <a:gdLst/>
            <a:ahLst/>
            <a:cxnLst/>
            <a:rect r="r" b="b" t="t" l="l"/>
            <a:pathLst>
              <a:path h="2043964" w="2002356">
                <a:moveTo>
                  <a:pt x="0" y="0"/>
                </a:moveTo>
                <a:lnTo>
                  <a:pt x="2002356" y="0"/>
                </a:lnTo>
                <a:lnTo>
                  <a:pt x="2002356" y="2043964"/>
                </a:lnTo>
                <a:lnTo>
                  <a:pt x="0" y="2043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19" t="-4219" r="-8483" b="-569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93757" y="6888766"/>
            <a:ext cx="2116107" cy="2016461"/>
          </a:xfrm>
          <a:custGeom>
            <a:avLst/>
            <a:gdLst/>
            <a:ahLst/>
            <a:cxnLst/>
            <a:rect r="r" b="b" t="t" l="l"/>
            <a:pathLst>
              <a:path h="2016461" w="2116107">
                <a:moveTo>
                  <a:pt x="0" y="0"/>
                </a:moveTo>
                <a:lnTo>
                  <a:pt x="2116107" y="0"/>
                </a:lnTo>
                <a:lnTo>
                  <a:pt x="2116107" y="2016461"/>
                </a:lnTo>
                <a:lnTo>
                  <a:pt x="0" y="2016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435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93757" y="4858250"/>
            <a:ext cx="2125939" cy="2006935"/>
          </a:xfrm>
          <a:custGeom>
            <a:avLst/>
            <a:gdLst/>
            <a:ahLst/>
            <a:cxnLst/>
            <a:rect r="r" b="b" t="t" l="l"/>
            <a:pathLst>
              <a:path h="2006935" w="2125939">
                <a:moveTo>
                  <a:pt x="0" y="0"/>
                </a:moveTo>
                <a:lnTo>
                  <a:pt x="2125938" y="0"/>
                </a:lnTo>
                <a:lnTo>
                  <a:pt x="2125938" y="2006934"/>
                </a:lnTo>
                <a:lnTo>
                  <a:pt x="0" y="2006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414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69434" y="6891311"/>
            <a:ext cx="2024323" cy="2033061"/>
          </a:xfrm>
          <a:custGeom>
            <a:avLst/>
            <a:gdLst/>
            <a:ahLst/>
            <a:cxnLst/>
            <a:rect r="r" b="b" t="t" l="l"/>
            <a:pathLst>
              <a:path h="2033061" w="2024323">
                <a:moveTo>
                  <a:pt x="0" y="0"/>
                </a:moveTo>
                <a:lnTo>
                  <a:pt x="2024323" y="0"/>
                </a:lnTo>
                <a:lnTo>
                  <a:pt x="2024323" y="2033061"/>
                </a:lnTo>
                <a:lnTo>
                  <a:pt x="0" y="20330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722" t="0" r="-172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69434" y="4858250"/>
            <a:ext cx="2024323" cy="2033061"/>
          </a:xfrm>
          <a:custGeom>
            <a:avLst/>
            <a:gdLst/>
            <a:ahLst/>
            <a:cxnLst/>
            <a:rect r="r" b="b" t="t" l="l"/>
            <a:pathLst>
              <a:path h="2033061" w="2024323">
                <a:moveTo>
                  <a:pt x="0" y="0"/>
                </a:moveTo>
                <a:lnTo>
                  <a:pt x="2024323" y="0"/>
                </a:lnTo>
                <a:lnTo>
                  <a:pt x="2024323" y="2033061"/>
                </a:lnTo>
                <a:lnTo>
                  <a:pt x="0" y="2033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569" t="0" r="-1200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60102" y="1028700"/>
            <a:ext cx="4007344" cy="2929109"/>
          </a:xfrm>
          <a:custGeom>
            <a:avLst/>
            <a:gdLst/>
            <a:ahLst/>
            <a:cxnLst/>
            <a:rect r="r" b="b" t="t" l="l"/>
            <a:pathLst>
              <a:path h="2929109" w="4007344">
                <a:moveTo>
                  <a:pt x="0" y="0"/>
                </a:moveTo>
                <a:lnTo>
                  <a:pt x="4007344" y="0"/>
                </a:lnTo>
                <a:lnTo>
                  <a:pt x="4007344" y="2929109"/>
                </a:lnTo>
                <a:lnTo>
                  <a:pt x="0" y="29291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897" t="-5628" r="0" b="-562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69434" y="1028700"/>
            <a:ext cx="4150262" cy="2875547"/>
          </a:xfrm>
          <a:custGeom>
            <a:avLst/>
            <a:gdLst/>
            <a:ahLst/>
            <a:cxnLst/>
            <a:rect r="r" b="b" t="t" l="l"/>
            <a:pathLst>
              <a:path h="2875547" w="4150262">
                <a:moveTo>
                  <a:pt x="0" y="0"/>
                </a:moveTo>
                <a:lnTo>
                  <a:pt x="4150261" y="0"/>
                </a:lnTo>
                <a:lnTo>
                  <a:pt x="4150261" y="2875547"/>
                </a:lnTo>
                <a:lnTo>
                  <a:pt x="0" y="28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7464" r="0" b="-746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789253" y="1028700"/>
            <a:ext cx="4022443" cy="2929109"/>
          </a:xfrm>
          <a:custGeom>
            <a:avLst/>
            <a:gdLst/>
            <a:ahLst/>
            <a:cxnLst/>
            <a:rect r="r" b="b" t="t" l="l"/>
            <a:pathLst>
              <a:path h="2929109" w="4022443">
                <a:moveTo>
                  <a:pt x="0" y="0"/>
                </a:moveTo>
                <a:lnTo>
                  <a:pt x="4022443" y="0"/>
                </a:lnTo>
                <a:lnTo>
                  <a:pt x="4022443" y="2929109"/>
                </a:lnTo>
                <a:lnTo>
                  <a:pt x="0" y="29291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6631" r="0" b="-6631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518916">
            <a:off x="2180680" y="4230432"/>
            <a:ext cx="348523" cy="3485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518916">
            <a:off x="6632504" y="4230432"/>
            <a:ext cx="348523" cy="34852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518916">
            <a:off x="11125278" y="4230432"/>
            <a:ext cx="348523" cy="3485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518916">
            <a:off x="15619495" y="4230432"/>
            <a:ext cx="348523" cy="34852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68305" y="1028700"/>
            <a:ext cx="4000589" cy="2929109"/>
          </a:xfrm>
          <a:custGeom>
            <a:avLst/>
            <a:gdLst/>
            <a:ahLst/>
            <a:cxnLst/>
            <a:rect r="r" b="b" t="t" l="l"/>
            <a:pathLst>
              <a:path h="2929109" w="4000589">
                <a:moveTo>
                  <a:pt x="0" y="0"/>
                </a:moveTo>
                <a:lnTo>
                  <a:pt x="4000589" y="0"/>
                </a:lnTo>
                <a:lnTo>
                  <a:pt x="4000589" y="2929109"/>
                </a:lnTo>
                <a:lnTo>
                  <a:pt x="0" y="29291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875" t="-120" r="0" b="-9806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174758" y="141605"/>
            <a:ext cx="4595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56340" y="132080"/>
            <a:ext cx="4612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01876" y="141605"/>
            <a:ext cx="4624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592524" y="113030"/>
            <a:ext cx="5040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9529" y="564427"/>
            <a:ext cx="3348246" cy="3326013"/>
          </a:xfrm>
          <a:custGeom>
            <a:avLst/>
            <a:gdLst/>
            <a:ahLst/>
            <a:cxnLst/>
            <a:rect r="r" b="b" t="t" l="l"/>
            <a:pathLst>
              <a:path h="3326013" w="3348246">
                <a:moveTo>
                  <a:pt x="0" y="0"/>
                </a:moveTo>
                <a:lnTo>
                  <a:pt x="3348246" y="0"/>
                </a:lnTo>
                <a:lnTo>
                  <a:pt x="3348246" y="3326013"/>
                </a:lnTo>
                <a:lnTo>
                  <a:pt x="0" y="332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" t="-12976" r="-123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7423" y="564427"/>
            <a:ext cx="3189505" cy="3118033"/>
          </a:xfrm>
          <a:custGeom>
            <a:avLst/>
            <a:gdLst/>
            <a:ahLst/>
            <a:cxnLst/>
            <a:rect r="r" b="b" t="t" l="l"/>
            <a:pathLst>
              <a:path h="3118033" w="3189505">
                <a:moveTo>
                  <a:pt x="0" y="0"/>
                </a:moveTo>
                <a:lnTo>
                  <a:pt x="3189505" y="0"/>
                </a:lnTo>
                <a:lnTo>
                  <a:pt x="3189505" y="3118032"/>
                </a:lnTo>
                <a:lnTo>
                  <a:pt x="0" y="311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600" r="-13009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63584" y="6531545"/>
            <a:ext cx="3088290" cy="3097348"/>
          </a:xfrm>
          <a:custGeom>
            <a:avLst/>
            <a:gdLst/>
            <a:ahLst/>
            <a:cxnLst/>
            <a:rect r="r" b="b" t="t" l="l"/>
            <a:pathLst>
              <a:path h="3097348" w="3088290">
                <a:moveTo>
                  <a:pt x="0" y="0"/>
                </a:moveTo>
                <a:lnTo>
                  <a:pt x="3088290" y="0"/>
                </a:lnTo>
                <a:lnTo>
                  <a:pt x="3088290" y="3097348"/>
                </a:lnTo>
                <a:lnTo>
                  <a:pt x="0" y="3097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925" t="-7425" r="-7146" b="-868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49012" y="564427"/>
            <a:ext cx="3167323" cy="3118033"/>
          </a:xfrm>
          <a:custGeom>
            <a:avLst/>
            <a:gdLst/>
            <a:ahLst/>
            <a:cxnLst/>
            <a:rect r="r" b="b" t="t" l="l"/>
            <a:pathLst>
              <a:path h="3118033" w="3167323">
                <a:moveTo>
                  <a:pt x="0" y="0"/>
                </a:moveTo>
                <a:lnTo>
                  <a:pt x="3167324" y="0"/>
                </a:lnTo>
                <a:lnTo>
                  <a:pt x="3167324" y="3118032"/>
                </a:lnTo>
                <a:lnTo>
                  <a:pt x="0" y="3118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77" t="-12883" r="-133246" b="-36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19529" y="6657136"/>
            <a:ext cx="3399403" cy="2971757"/>
          </a:xfrm>
          <a:custGeom>
            <a:avLst/>
            <a:gdLst/>
            <a:ahLst/>
            <a:cxnLst/>
            <a:rect r="r" b="b" t="t" l="l"/>
            <a:pathLst>
              <a:path h="2971757" w="3399403">
                <a:moveTo>
                  <a:pt x="0" y="0"/>
                </a:moveTo>
                <a:lnTo>
                  <a:pt x="3399404" y="0"/>
                </a:lnTo>
                <a:lnTo>
                  <a:pt x="3399404" y="2971757"/>
                </a:lnTo>
                <a:lnTo>
                  <a:pt x="0" y="2971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131" t="-20298" r="-2542" b="-85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00170" y="6657136"/>
            <a:ext cx="3167323" cy="2971757"/>
          </a:xfrm>
          <a:custGeom>
            <a:avLst/>
            <a:gdLst/>
            <a:ahLst/>
            <a:cxnLst/>
            <a:rect r="r" b="b" t="t" l="l"/>
            <a:pathLst>
              <a:path h="2971757" w="3167323">
                <a:moveTo>
                  <a:pt x="0" y="0"/>
                </a:moveTo>
                <a:lnTo>
                  <a:pt x="3167323" y="0"/>
                </a:lnTo>
                <a:lnTo>
                  <a:pt x="3167323" y="2971757"/>
                </a:lnTo>
                <a:lnTo>
                  <a:pt x="0" y="2971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671" t="-13406" r="-2620" b="-125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18180" y="6531545"/>
            <a:ext cx="3139905" cy="3097348"/>
          </a:xfrm>
          <a:custGeom>
            <a:avLst/>
            <a:gdLst/>
            <a:ahLst/>
            <a:cxnLst/>
            <a:rect r="r" b="b" t="t" l="l"/>
            <a:pathLst>
              <a:path h="3097348" w="3139905">
                <a:moveTo>
                  <a:pt x="0" y="0"/>
                </a:moveTo>
                <a:lnTo>
                  <a:pt x="3139905" y="0"/>
                </a:lnTo>
                <a:lnTo>
                  <a:pt x="3139905" y="3097348"/>
                </a:lnTo>
                <a:lnTo>
                  <a:pt x="0" y="3097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665" t="-13796" r="-3711" b="-386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23521" y="564427"/>
            <a:ext cx="3167329" cy="3118033"/>
          </a:xfrm>
          <a:custGeom>
            <a:avLst/>
            <a:gdLst/>
            <a:ahLst/>
            <a:cxnLst/>
            <a:rect r="r" b="b" t="t" l="l"/>
            <a:pathLst>
              <a:path h="3118033" w="3167329">
                <a:moveTo>
                  <a:pt x="0" y="0"/>
                </a:moveTo>
                <a:lnTo>
                  <a:pt x="3167330" y="0"/>
                </a:lnTo>
                <a:lnTo>
                  <a:pt x="3167330" y="3118032"/>
                </a:lnTo>
                <a:lnTo>
                  <a:pt x="0" y="3118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107" r="-150856" b="-799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5752" y="3890440"/>
            <a:ext cx="2754132" cy="1171788"/>
            <a:chOff x="0" y="0"/>
            <a:chExt cx="726621" cy="3091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6621" cy="309152"/>
            </a:xfrm>
            <a:custGeom>
              <a:avLst/>
              <a:gdLst/>
              <a:ahLst/>
              <a:cxnLst/>
              <a:rect r="r" b="b" t="t" l="l"/>
              <a:pathLst>
                <a:path h="309152" w="726621">
                  <a:moveTo>
                    <a:pt x="0" y="0"/>
                  </a:moveTo>
                  <a:lnTo>
                    <a:pt x="726621" y="0"/>
                  </a:lnTo>
                  <a:lnTo>
                    <a:pt x="726621" y="309152"/>
                  </a:lnTo>
                  <a:lnTo>
                    <a:pt x="0" y="30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26621" cy="356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5813" y="3890440"/>
            <a:ext cx="1500768" cy="1207595"/>
          </a:xfrm>
          <a:custGeom>
            <a:avLst/>
            <a:gdLst/>
            <a:ahLst/>
            <a:cxnLst/>
            <a:rect r="r" b="b" t="t" l="l"/>
            <a:pathLst>
              <a:path h="1207595" w="1500768">
                <a:moveTo>
                  <a:pt x="0" y="0"/>
                </a:moveTo>
                <a:lnTo>
                  <a:pt x="1500768" y="0"/>
                </a:lnTo>
                <a:lnTo>
                  <a:pt x="1500768" y="1207595"/>
                </a:lnTo>
                <a:lnTo>
                  <a:pt x="0" y="1207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02818" y="3890440"/>
            <a:ext cx="1484244" cy="1207595"/>
          </a:xfrm>
          <a:custGeom>
            <a:avLst/>
            <a:gdLst/>
            <a:ahLst/>
            <a:cxnLst/>
            <a:rect r="r" b="b" t="t" l="l"/>
            <a:pathLst>
              <a:path h="1207595" w="1484244">
                <a:moveTo>
                  <a:pt x="0" y="0"/>
                </a:moveTo>
                <a:lnTo>
                  <a:pt x="1484244" y="0"/>
                </a:lnTo>
                <a:lnTo>
                  <a:pt x="1484244" y="1207595"/>
                </a:lnTo>
                <a:lnTo>
                  <a:pt x="0" y="1207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85" r="0" b="-68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5813" y="5209484"/>
            <a:ext cx="1500768" cy="1207761"/>
          </a:xfrm>
          <a:custGeom>
            <a:avLst/>
            <a:gdLst/>
            <a:ahLst/>
            <a:cxnLst/>
            <a:rect r="r" b="b" t="t" l="l"/>
            <a:pathLst>
              <a:path h="1207761" w="1500768">
                <a:moveTo>
                  <a:pt x="0" y="0"/>
                </a:moveTo>
                <a:lnTo>
                  <a:pt x="1500768" y="0"/>
                </a:lnTo>
                <a:lnTo>
                  <a:pt x="1500768" y="1207761"/>
                </a:lnTo>
                <a:lnTo>
                  <a:pt x="0" y="1207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02818" y="5209484"/>
            <a:ext cx="1506149" cy="1207761"/>
          </a:xfrm>
          <a:custGeom>
            <a:avLst/>
            <a:gdLst/>
            <a:ahLst/>
            <a:cxnLst/>
            <a:rect r="r" b="b" t="t" l="l"/>
            <a:pathLst>
              <a:path h="1207761" w="1506149">
                <a:moveTo>
                  <a:pt x="0" y="0"/>
                </a:moveTo>
                <a:lnTo>
                  <a:pt x="1506149" y="0"/>
                </a:lnTo>
                <a:lnTo>
                  <a:pt x="1506149" y="1207761"/>
                </a:lnTo>
                <a:lnTo>
                  <a:pt x="0" y="12077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4938281" y="3682459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8702881" y="3682459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2507183" y="3656162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6226779" y="3656162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3308967" y="4809006"/>
            <a:ext cx="578056" cy="57805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06073" y="4789753"/>
            <a:ext cx="14381927" cy="511573"/>
            <a:chOff x="0" y="0"/>
            <a:chExt cx="3787833" cy="1347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87833" cy="134735"/>
            </a:xfrm>
            <a:custGeom>
              <a:avLst/>
              <a:gdLst/>
              <a:ahLst/>
              <a:cxnLst/>
              <a:rect r="r" b="b" t="t" l="l"/>
              <a:pathLst>
                <a:path h="134735" w="3787833">
                  <a:moveTo>
                    <a:pt x="0" y="0"/>
                  </a:moveTo>
                  <a:lnTo>
                    <a:pt x="3787833" y="0"/>
                  </a:lnTo>
                  <a:lnTo>
                    <a:pt x="3787833" y="134735"/>
                  </a:lnTo>
                  <a:lnTo>
                    <a:pt x="0" y="134735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3787833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739447" y="-137131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33840" y="-137131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89298" y="-85725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88128" y="-137131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62663" y="9515475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03303" y="9543168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07604" y="9543168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107186" y="9543168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8817" y="1613330"/>
            <a:ext cx="2709416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input images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8222" y="7988870"/>
            <a:ext cx="3031778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output images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597995" y="4676426"/>
            <a:ext cx="1438192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generator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427" y="321387"/>
            <a:ext cx="5865379" cy="3049832"/>
          </a:xfrm>
          <a:custGeom>
            <a:avLst/>
            <a:gdLst/>
            <a:ahLst/>
            <a:cxnLst/>
            <a:rect r="r" b="b" t="t" l="l"/>
            <a:pathLst>
              <a:path h="3049832" w="5865379">
                <a:moveTo>
                  <a:pt x="0" y="0"/>
                </a:moveTo>
                <a:lnTo>
                  <a:pt x="5865379" y="0"/>
                </a:lnTo>
                <a:lnTo>
                  <a:pt x="5865379" y="3049833"/>
                </a:lnTo>
                <a:lnTo>
                  <a:pt x="0" y="304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427" y="3700997"/>
            <a:ext cx="5865379" cy="2756826"/>
          </a:xfrm>
          <a:custGeom>
            <a:avLst/>
            <a:gdLst/>
            <a:ahLst/>
            <a:cxnLst/>
            <a:rect r="r" b="b" t="t" l="l"/>
            <a:pathLst>
              <a:path h="2756826" w="5865379">
                <a:moveTo>
                  <a:pt x="0" y="0"/>
                </a:moveTo>
                <a:lnTo>
                  <a:pt x="5865379" y="0"/>
                </a:lnTo>
                <a:lnTo>
                  <a:pt x="5865379" y="2756826"/>
                </a:lnTo>
                <a:lnTo>
                  <a:pt x="0" y="275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96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3427" y="6937250"/>
            <a:ext cx="5865379" cy="2469322"/>
          </a:xfrm>
          <a:custGeom>
            <a:avLst/>
            <a:gdLst/>
            <a:ahLst/>
            <a:cxnLst/>
            <a:rect r="r" b="b" t="t" l="l"/>
            <a:pathLst>
              <a:path h="2469322" w="5865379">
                <a:moveTo>
                  <a:pt x="0" y="0"/>
                </a:moveTo>
                <a:lnTo>
                  <a:pt x="5865379" y="0"/>
                </a:lnTo>
                <a:lnTo>
                  <a:pt x="5865379" y="2469322"/>
                </a:lnTo>
                <a:lnTo>
                  <a:pt x="0" y="2469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274" r="0" b="-67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3290" y="512448"/>
            <a:ext cx="5831523" cy="2885325"/>
          </a:xfrm>
          <a:custGeom>
            <a:avLst/>
            <a:gdLst/>
            <a:ahLst/>
            <a:cxnLst/>
            <a:rect r="r" b="b" t="t" l="l"/>
            <a:pathLst>
              <a:path h="2885325" w="5831523">
                <a:moveTo>
                  <a:pt x="0" y="0"/>
                </a:moveTo>
                <a:lnTo>
                  <a:pt x="5831523" y="0"/>
                </a:lnTo>
                <a:lnTo>
                  <a:pt x="5831523" y="2885325"/>
                </a:lnTo>
                <a:lnTo>
                  <a:pt x="0" y="288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26" t="-9864" r="0" b="-46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3290" y="3668645"/>
            <a:ext cx="5712779" cy="2819949"/>
          </a:xfrm>
          <a:custGeom>
            <a:avLst/>
            <a:gdLst/>
            <a:ahLst/>
            <a:cxnLst/>
            <a:rect r="r" b="b" t="t" l="l"/>
            <a:pathLst>
              <a:path h="2819949" w="5712779">
                <a:moveTo>
                  <a:pt x="0" y="0"/>
                </a:moveTo>
                <a:lnTo>
                  <a:pt x="5712779" y="0"/>
                </a:lnTo>
                <a:lnTo>
                  <a:pt x="5712779" y="2819949"/>
                </a:lnTo>
                <a:lnTo>
                  <a:pt x="0" y="2819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71" t="-11287" r="-4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82098" y="6816192"/>
            <a:ext cx="5803971" cy="2590380"/>
          </a:xfrm>
          <a:custGeom>
            <a:avLst/>
            <a:gdLst/>
            <a:ahLst/>
            <a:cxnLst/>
            <a:rect r="r" b="b" t="t" l="l"/>
            <a:pathLst>
              <a:path h="2590380" w="5803971">
                <a:moveTo>
                  <a:pt x="0" y="0"/>
                </a:moveTo>
                <a:lnTo>
                  <a:pt x="5803971" y="0"/>
                </a:lnTo>
                <a:lnTo>
                  <a:pt x="5803971" y="2590380"/>
                </a:lnTo>
                <a:lnTo>
                  <a:pt x="0" y="2590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142" r="-4167" b="-68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0986" y="667204"/>
            <a:ext cx="5917014" cy="2610931"/>
          </a:xfrm>
          <a:custGeom>
            <a:avLst/>
            <a:gdLst/>
            <a:ahLst/>
            <a:cxnLst/>
            <a:rect r="r" b="b" t="t" l="l"/>
            <a:pathLst>
              <a:path h="2610931" w="5917014">
                <a:moveTo>
                  <a:pt x="0" y="0"/>
                </a:moveTo>
                <a:lnTo>
                  <a:pt x="5917014" y="0"/>
                </a:lnTo>
                <a:lnTo>
                  <a:pt x="5917014" y="2610931"/>
                </a:lnTo>
                <a:lnTo>
                  <a:pt x="0" y="2610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28" t="-14264" r="-2431" b="-664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70986" y="3711449"/>
            <a:ext cx="5898871" cy="2686265"/>
          </a:xfrm>
          <a:custGeom>
            <a:avLst/>
            <a:gdLst/>
            <a:ahLst/>
            <a:cxnLst/>
            <a:rect r="r" b="b" t="t" l="l"/>
            <a:pathLst>
              <a:path h="2686265" w="5898871">
                <a:moveTo>
                  <a:pt x="0" y="0"/>
                </a:moveTo>
                <a:lnTo>
                  <a:pt x="5898871" y="0"/>
                </a:lnTo>
                <a:lnTo>
                  <a:pt x="5898871" y="2686266"/>
                </a:lnTo>
                <a:lnTo>
                  <a:pt x="0" y="26862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836" t="-16481" r="-4607" b="-524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70560" y="6702500"/>
            <a:ext cx="6314628" cy="2837620"/>
          </a:xfrm>
          <a:custGeom>
            <a:avLst/>
            <a:gdLst/>
            <a:ahLst/>
            <a:cxnLst/>
            <a:rect r="r" b="b" t="t" l="l"/>
            <a:pathLst>
              <a:path h="2837620" w="6314628">
                <a:moveTo>
                  <a:pt x="0" y="0"/>
                </a:moveTo>
                <a:lnTo>
                  <a:pt x="6314628" y="0"/>
                </a:lnTo>
                <a:lnTo>
                  <a:pt x="6314628" y="2837620"/>
                </a:lnTo>
                <a:lnTo>
                  <a:pt x="0" y="2837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570" r="0" b="-366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839263" y="225075"/>
            <a:ext cx="2976135" cy="434110"/>
            <a:chOff x="0" y="0"/>
            <a:chExt cx="812800" cy="1185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66894" y="217055"/>
            <a:ext cx="3086100" cy="450149"/>
            <a:chOff x="0" y="0"/>
            <a:chExt cx="812800" cy="1185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366513" y="284868"/>
            <a:ext cx="2976135" cy="434110"/>
            <a:chOff x="0" y="0"/>
            <a:chExt cx="812800" cy="1185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52994" y="217055"/>
            <a:ext cx="3086100" cy="450149"/>
            <a:chOff x="0" y="0"/>
            <a:chExt cx="812800" cy="1185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99088" y="0"/>
            <a:ext cx="3086100" cy="450149"/>
            <a:chOff x="0" y="0"/>
            <a:chExt cx="812800" cy="1185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5912730" y="-94525"/>
            <a:ext cx="0" cy="11429748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12134318" y="0"/>
            <a:ext cx="0" cy="11429748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121555" y="-85725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52073" y="-112340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63611" y="-143757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35941" y="-112340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19810" y="-112340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74076" y="-107237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408" y="5979497"/>
            <a:ext cx="3442846" cy="3569045"/>
          </a:xfrm>
          <a:custGeom>
            <a:avLst/>
            <a:gdLst/>
            <a:ahLst/>
            <a:cxnLst/>
            <a:rect r="r" b="b" t="t" l="l"/>
            <a:pathLst>
              <a:path h="3569045" w="3442846">
                <a:moveTo>
                  <a:pt x="0" y="0"/>
                </a:moveTo>
                <a:lnTo>
                  <a:pt x="3442846" y="0"/>
                </a:lnTo>
                <a:lnTo>
                  <a:pt x="3442846" y="3569045"/>
                </a:lnTo>
                <a:lnTo>
                  <a:pt x="0" y="356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6" t="-4288" r="-420513" b="-1011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6292" y="1529937"/>
            <a:ext cx="3495130" cy="3538572"/>
          </a:xfrm>
          <a:custGeom>
            <a:avLst/>
            <a:gdLst/>
            <a:ahLst/>
            <a:cxnLst/>
            <a:rect r="r" b="b" t="t" l="l"/>
            <a:pathLst>
              <a:path h="3538572" w="3495130">
                <a:moveTo>
                  <a:pt x="0" y="0"/>
                </a:moveTo>
                <a:lnTo>
                  <a:pt x="3495130" y="0"/>
                </a:lnTo>
                <a:lnTo>
                  <a:pt x="3495130" y="3538572"/>
                </a:lnTo>
                <a:lnTo>
                  <a:pt x="0" y="3538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48" t="-5524" r="-429772" b="-1098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9686" y="1529937"/>
            <a:ext cx="3453568" cy="3538572"/>
          </a:xfrm>
          <a:custGeom>
            <a:avLst/>
            <a:gdLst/>
            <a:ahLst/>
            <a:cxnLst/>
            <a:rect r="r" b="b" t="t" l="l"/>
            <a:pathLst>
              <a:path h="3538572" w="3453568">
                <a:moveTo>
                  <a:pt x="0" y="0"/>
                </a:moveTo>
                <a:lnTo>
                  <a:pt x="3453568" y="0"/>
                </a:lnTo>
                <a:lnTo>
                  <a:pt x="3453568" y="3538572"/>
                </a:lnTo>
                <a:lnTo>
                  <a:pt x="0" y="3538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3" t="-106153" r="-41739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96292" y="5979497"/>
            <a:ext cx="3495130" cy="3670021"/>
          </a:xfrm>
          <a:custGeom>
            <a:avLst/>
            <a:gdLst/>
            <a:ahLst/>
            <a:cxnLst/>
            <a:rect r="r" b="b" t="t" l="l"/>
            <a:pathLst>
              <a:path h="3670021" w="3495130">
                <a:moveTo>
                  <a:pt x="0" y="0"/>
                </a:moveTo>
                <a:lnTo>
                  <a:pt x="3495130" y="0"/>
                </a:lnTo>
                <a:lnTo>
                  <a:pt x="3495130" y="3670021"/>
                </a:lnTo>
                <a:lnTo>
                  <a:pt x="0" y="367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8" t="-107221" r="-42987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86744" y="5953176"/>
            <a:ext cx="3714015" cy="3696342"/>
          </a:xfrm>
          <a:custGeom>
            <a:avLst/>
            <a:gdLst/>
            <a:ahLst/>
            <a:cxnLst/>
            <a:rect r="r" b="b" t="t" l="l"/>
            <a:pathLst>
              <a:path h="3696342" w="3714015">
                <a:moveTo>
                  <a:pt x="0" y="0"/>
                </a:moveTo>
                <a:lnTo>
                  <a:pt x="3714015" y="0"/>
                </a:lnTo>
                <a:lnTo>
                  <a:pt x="3714015" y="3696342"/>
                </a:lnTo>
                <a:lnTo>
                  <a:pt x="0" y="369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035" t="-112405" r="-213663" b="-392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00050" y="1529937"/>
            <a:ext cx="3567326" cy="3585572"/>
          </a:xfrm>
          <a:custGeom>
            <a:avLst/>
            <a:gdLst/>
            <a:ahLst/>
            <a:cxnLst/>
            <a:rect r="r" b="b" t="t" l="l"/>
            <a:pathLst>
              <a:path h="3585572" w="3567326">
                <a:moveTo>
                  <a:pt x="0" y="0"/>
                </a:moveTo>
                <a:lnTo>
                  <a:pt x="3567326" y="0"/>
                </a:lnTo>
                <a:lnTo>
                  <a:pt x="3567326" y="3585573"/>
                </a:lnTo>
                <a:lnTo>
                  <a:pt x="0" y="358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218" t="-101818" r="-9968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6744" y="1529937"/>
            <a:ext cx="3661570" cy="3585572"/>
          </a:xfrm>
          <a:custGeom>
            <a:avLst/>
            <a:gdLst/>
            <a:ahLst/>
            <a:cxnLst/>
            <a:rect r="r" b="b" t="t" l="l"/>
            <a:pathLst>
              <a:path h="3585572" w="3661570">
                <a:moveTo>
                  <a:pt x="0" y="0"/>
                </a:moveTo>
                <a:lnTo>
                  <a:pt x="3661570" y="0"/>
                </a:lnTo>
                <a:lnTo>
                  <a:pt x="3661570" y="3585573"/>
                </a:lnTo>
                <a:lnTo>
                  <a:pt x="0" y="358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707" t="-5681" r="-103146" b="-10685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00050" y="5990459"/>
            <a:ext cx="3770712" cy="3659059"/>
          </a:xfrm>
          <a:custGeom>
            <a:avLst/>
            <a:gdLst/>
            <a:ahLst/>
            <a:cxnLst/>
            <a:rect r="r" b="b" t="t" l="l"/>
            <a:pathLst>
              <a:path h="3659059" w="3770712">
                <a:moveTo>
                  <a:pt x="0" y="0"/>
                </a:moveTo>
                <a:lnTo>
                  <a:pt x="3770712" y="0"/>
                </a:lnTo>
                <a:lnTo>
                  <a:pt x="3770712" y="3659059"/>
                </a:lnTo>
                <a:lnTo>
                  <a:pt x="0" y="365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694" t="-5520" r="-211594" b="-11492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6071" y="513657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4780" y="513657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9826" y="513657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58534" y="513657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31244" y="1489749"/>
            <a:ext cx="3577782" cy="3634150"/>
          </a:xfrm>
          <a:custGeom>
            <a:avLst/>
            <a:gdLst/>
            <a:ahLst/>
            <a:cxnLst/>
            <a:rect r="r" b="b" t="t" l="l"/>
            <a:pathLst>
              <a:path h="3634150" w="3577782">
                <a:moveTo>
                  <a:pt x="0" y="0"/>
                </a:moveTo>
                <a:lnTo>
                  <a:pt x="3577782" y="0"/>
                </a:lnTo>
                <a:lnTo>
                  <a:pt x="3577782" y="3634150"/>
                </a:lnTo>
                <a:lnTo>
                  <a:pt x="0" y="363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229" t="-5533" r="-336907" b="-1159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819" y="1469770"/>
            <a:ext cx="3619224" cy="3654129"/>
          </a:xfrm>
          <a:custGeom>
            <a:avLst/>
            <a:gdLst/>
            <a:ahLst/>
            <a:cxnLst/>
            <a:rect r="r" b="b" t="t" l="l"/>
            <a:pathLst>
              <a:path h="3654129" w="3619224">
                <a:moveTo>
                  <a:pt x="0" y="0"/>
                </a:moveTo>
                <a:lnTo>
                  <a:pt x="3619223" y="0"/>
                </a:lnTo>
                <a:lnTo>
                  <a:pt x="3619223" y="3654129"/>
                </a:lnTo>
                <a:lnTo>
                  <a:pt x="0" y="365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521" t="-115593" r="-331093" b="-53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3921" y="6139958"/>
            <a:ext cx="3705911" cy="3656384"/>
          </a:xfrm>
          <a:custGeom>
            <a:avLst/>
            <a:gdLst/>
            <a:ahLst/>
            <a:cxnLst/>
            <a:rect r="r" b="b" t="t" l="l"/>
            <a:pathLst>
              <a:path h="3656384" w="3705911">
                <a:moveTo>
                  <a:pt x="0" y="0"/>
                </a:moveTo>
                <a:lnTo>
                  <a:pt x="3705911" y="0"/>
                </a:lnTo>
                <a:lnTo>
                  <a:pt x="3705911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979" t="-103455" r="-29487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139958"/>
            <a:ext cx="3705911" cy="3656384"/>
          </a:xfrm>
          <a:custGeom>
            <a:avLst/>
            <a:gdLst/>
            <a:ahLst/>
            <a:cxnLst/>
            <a:rect r="r" b="b" t="t" l="l"/>
            <a:pathLst>
              <a:path h="3656384" w="3705911">
                <a:moveTo>
                  <a:pt x="0" y="0"/>
                </a:moveTo>
                <a:lnTo>
                  <a:pt x="3705911" y="0"/>
                </a:lnTo>
                <a:lnTo>
                  <a:pt x="3705911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979" t="0" r="-294877" b="-1034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33940" y="1469770"/>
            <a:ext cx="3743684" cy="3654129"/>
          </a:xfrm>
          <a:custGeom>
            <a:avLst/>
            <a:gdLst/>
            <a:ahLst/>
            <a:cxnLst/>
            <a:rect r="r" b="b" t="t" l="l"/>
            <a:pathLst>
              <a:path h="3654129" w="3743684">
                <a:moveTo>
                  <a:pt x="0" y="0"/>
                </a:moveTo>
                <a:lnTo>
                  <a:pt x="3743683" y="0"/>
                </a:lnTo>
                <a:lnTo>
                  <a:pt x="3743683" y="3654129"/>
                </a:lnTo>
                <a:lnTo>
                  <a:pt x="0" y="365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91" t="-107798" r="-1000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22410" y="1469770"/>
            <a:ext cx="3590400" cy="3654129"/>
          </a:xfrm>
          <a:custGeom>
            <a:avLst/>
            <a:gdLst/>
            <a:ahLst/>
            <a:cxnLst/>
            <a:rect r="r" b="b" t="t" l="l"/>
            <a:pathLst>
              <a:path h="3654129" w="3590400">
                <a:moveTo>
                  <a:pt x="0" y="0"/>
                </a:moveTo>
                <a:lnTo>
                  <a:pt x="3590400" y="0"/>
                </a:lnTo>
                <a:lnTo>
                  <a:pt x="3590400" y="3654129"/>
                </a:lnTo>
                <a:lnTo>
                  <a:pt x="0" y="365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91" t="0" r="-100011" b="-9929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33940" y="6139958"/>
            <a:ext cx="3784027" cy="3656384"/>
          </a:xfrm>
          <a:custGeom>
            <a:avLst/>
            <a:gdLst/>
            <a:ahLst/>
            <a:cxnLst/>
            <a:rect r="r" b="b" t="t" l="l"/>
            <a:pathLst>
              <a:path h="3656384" w="3784027">
                <a:moveTo>
                  <a:pt x="0" y="0"/>
                </a:moveTo>
                <a:lnTo>
                  <a:pt x="3784026" y="0"/>
                </a:lnTo>
                <a:lnTo>
                  <a:pt x="3784026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673" t="-5515" r="0" b="-116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22410" y="6139958"/>
            <a:ext cx="3590400" cy="3656384"/>
          </a:xfrm>
          <a:custGeom>
            <a:avLst/>
            <a:gdLst/>
            <a:ahLst/>
            <a:cxnLst/>
            <a:rect r="r" b="b" t="t" l="l"/>
            <a:pathLst>
              <a:path h="3656384" w="3590400">
                <a:moveTo>
                  <a:pt x="0" y="0"/>
                </a:moveTo>
                <a:lnTo>
                  <a:pt x="3590400" y="0"/>
                </a:lnTo>
                <a:lnTo>
                  <a:pt x="3590400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240" t="-108599" r="-4778" b="-983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57551" y="513657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63418" y="513657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07199" y="463805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49065" y="463805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301" y="1368803"/>
            <a:ext cx="3677610" cy="3552391"/>
          </a:xfrm>
          <a:custGeom>
            <a:avLst/>
            <a:gdLst/>
            <a:ahLst/>
            <a:cxnLst/>
            <a:rect r="r" b="b" t="t" l="l"/>
            <a:pathLst>
              <a:path h="3552391" w="3677610">
                <a:moveTo>
                  <a:pt x="0" y="0"/>
                </a:moveTo>
                <a:lnTo>
                  <a:pt x="3677609" y="0"/>
                </a:lnTo>
                <a:lnTo>
                  <a:pt x="3677609" y="3552390"/>
                </a:lnTo>
                <a:lnTo>
                  <a:pt x="0" y="35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1" t="-3259" r="-400951" b="-107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8169" y="1368803"/>
            <a:ext cx="3647191" cy="3643424"/>
          </a:xfrm>
          <a:custGeom>
            <a:avLst/>
            <a:gdLst/>
            <a:ahLst/>
            <a:cxnLst/>
            <a:rect r="r" b="b" t="t" l="l"/>
            <a:pathLst>
              <a:path h="3643424" w="3647191">
                <a:moveTo>
                  <a:pt x="0" y="0"/>
                </a:moveTo>
                <a:lnTo>
                  <a:pt x="3647191" y="0"/>
                </a:lnTo>
                <a:lnTo>
                  <a:pt x="3647191" y="3643423"/>
                </a:lnTo>
                <a:lnTo>
                  <a:pt x="0" y="3643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" t="-110834" r="-4163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1301" y="5976439"/>
            <a:ext cx="3677610" cy="3782444"/>
          </a:xfrm>
          <a:custGeom>
            <a:avLst/>
            <a:gdLst/>
            <a:ahLst/>
            <a:cxnLst/>
            <a:rect r="r" b="b" t="t" l="l"/>
            <a:pathLst>
              <a:path h="3782444" w="3677610">
                <a:moveTo>
                  <a:pt x="0" y="0"/>
                </a:moveTo>
                <a:lnTo>
                  <a:pt x="3677609" y="0"/>
                </a:lnTo>
                <a:lnTo>
                  <a:pt x="3677609" y="3782444"/>
                </a:lnTo>
                <a:lnTo>
                  <a:pt x="0" y="378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810" t="0" r="-300941" b="-980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60965" y="1368803"/>
            <a:ext cx="3683615" cy="3552391"/>
          </a:xfrm>
          <a:custGeom>
            <a:avLst/>
            <a:gdLst/>
            <a:ahLst/>
            <a:cxnLst/>
            <a:rect r="r" b="b" t="t" l="l"/>
            <a:pathLst>
              <a:path h="3552391" w="3683615">
                <a:moveTo>
                  <a:pt x="0" y="0"/>
                </a:moveTo>
                <a:lnTo>
                  <a:pt x="3683614" y="0"/>
                </a:lnTo>
                <a:lnTo>
                  <a:pt x="3683614" y="3552390"/>
                </a:lnTo>
                <a:lnTo>
                  <a:pt x="0" y="35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910" t="-3913" r="-200023" b="-1069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68169" y="6018418"/>
            <a:ext cx="3695084" cy="3698486"/>
          </a:xfrm>
          <a:custGeom>
            <a:avLst/>
            <a:gdLst/>
            <a:ahLst/>
            <a:cxnLst/>
            <a:rect r="r" b="b" t="t" l="l"/>
            <a:pathLst>
              <a:path h="3698486" w="3695084">
                <a:moveTo>
                  <a:pt x="0" y="0"/>
                </a:moveTo>
                <a:lnTo>
                  <a:pt x="3695084" y="0"/>
                </a:lnTo>
                <a:lnTo>
                  <a:pt x="3695084" y="3698486"/>
                </a:lnTo>
                <a:lnTo>
                  <a:pt x="0" y="369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810" t="-107209" r="-3061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2291" y="5976439"/>
            <a:ext cx="3554409" cy="3708573"/>
          </a:xfrm>
          <a:custGeom>
            <a:avLst/>
            <a:gdLst/>
            <a:ahLst/>
            <a:cxnLst/>
            <a:rect r="r" b="b" t="t" l="l"/>
            <a:pathLst>
              <a:path h="3708573" w="3554409">
                <a:moveTo>
                  <a:pt x="0" y="0"/>
                </a:moveTo>
                <a:lnTo>
                  <a:pt x="3554408" y="0"/>
                </a:lnTo>
                <a:lnTo>
                  <a:pt x="3554408" y="3708572"/>
                </a:lnTo>
                <a:lnTo>
                  <a:pt x="0" y="3708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773" t="-105320" r="-11007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13085" y="1368803"/>
            <a:ext cx="3683615" cy="3643424"/>
          </a:xfrm>
          <a:custGeom>
            <a:avLst/>
            <a:gdLst/>
            <a:ahLst/>
            <a:cxnLst/>
            <a:rect r="r" b="b" t="t" l="l"/>
            <a:pathLst>
              <a:path h="3643424" w="3683615">
                <a:moveTo>
                  <a:pt x="0" y="0"/>
                </a:moveTo>
                <a:lnTo>
                  <a:pt x="3683614" y="0"/>
                </a:lnTo>
                <a:lnTo>
                  <a:pt x="3683614" y="3643423"/>
                </a:lnTo>
                <a:lnTo>
                  <a:pt x="0" y="3643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749" t="-105566" r="-20118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84135" y="6018418"/>
            <a:ext cx="3660444" cy="3666594"/>
          </a:xfrm>
          <a:custGeom>
            <a:avLst/>
            <a:gdLst/>
            <a:ahLst/>
            <a:cxnLst/>
            <a:rect r="r" b="b" t="t" l="l"/>
            <a:pathLst>
              <a:path h="3666594" w="3660444">
                <a:moveTo>
                  <a:pt x="0" y="0"/>
                </a:moveTo>
                <a:lnTo>
                  <a:pt x="3660444" y="0"/>
                </a:lnTo>
                <a:lnTo>
                  <a:pt x="3660444" y="3666593"/>
                </a:lnTo>
                <a:lnTo>
                  <a:pt x="0" y="3666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32" t="-3791" r="-101277" b="-1004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35567" y="299094"/>
            <a:ext cx="554005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7672" y="299094"/>
            <a:ext cx="556078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39460" y="299094"/>
            <a:ext cx="554005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76853" y="299094"/>
            <a:ext cx="556078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56420"/>
            <a:ext cx="19188546" cy="13567901"/>
          </a:xfrm>
          <a:custGeom>
            <a:avLst/>
            <a:gdLst/>
            <a:ahLst/>
            <a:cxnLst/>
            <a:rect r="r" b="b" t="t" l="l"/>
            <a:pathLst>
              <a:path h="13567901" w="19188546">
                <a:moveTo>
                  <a:pt x="0" y="0"/>
                </a:moveTo>
                <a:lnTo>
                  <a:pt x="19188546" y="0"/>
                </a:lnTo>
                <a:lnTo>
                  <a:pt x="19188546" y="13567900"/>
                </a:lnTo>
                <a:lnTo>
                  <a:pt x="0" y="1356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9853283" cy="14037925"/>
          </a:xfrm>
          <a:custGeom>
            <a:avLst/>
            <a:gdLst/>
            <a:ahLst/>
            <a:cxnLst/>
            <a:rect r="r" b="b" t="t" l="l"/>
            <a:pathLst>
              <a:path h="14037925" w="19853283">
                <a:moveTo>
                  <a:pt x="0" y="0"/>
                </a:moveTo>
                <a:lnTo>
                  <a:pt x="19853283" y="0"/>
                </a:lnTo>
                <a:lnTo>
                  <a:pt x="19853283" y="14037925"/>
                </a:lnTo>
                <a:lnTo>
                  <a:pt x="0" y="14037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DAGEhHr07H8</dc:identifier>
  <dcterms:modified xsi:type="dcterms:W3CDTF">2011-08-01T06:04:30Z</dcterms:modified>
  <cp:revision>1</cp:revision>
  <dc:title>profile</dc:title>
</cp:coreProperties>
</file>